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  <p:sldId id="299" r:id="rId12"/>
    <p:sldId id="301" r:id="rId13"/>
    <p:sldId id="295" r:id="rId14"/>
    <p:sldId id="298" r:id="rId15"/>
    <p:sldId id="297" r:id="rId16"/>
    <p:sldId id="30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827FC-E530-4631-AE15-808C97886C4A}" v="76" dt="2024-08-29T05:58:42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8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61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microsoft.com/office/2007/relationships/hdphoto" Target="../media/hdphoto12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67.png"/><Relationship Id="rId14" Type="http://schemas.microsoft.com/office/2007/relationships/hdphoto" Target="../media/hdphoto1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image" Target="../media/image70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microsoft.com/office/2007/relationships/hdphoto" Target="../media/hdphoto18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microsoft.com/office/2007/relationships/hdphoto" Target="../media/hdphoto23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microsoft.com/office/2007/relationships/hdphoto" Target="../media/hdphoto22.wdp"/><Relationship Id="rId4" Type="http://schemas.microsoft.com/office/2007/relationships/hdphoto" Target="../media/hdphoto19.wdp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4.wdp"/><Relationship Id="rId1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image" Target="../media/image8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5" Type="http://schemas.microsoft.com/office/2007/relationships/hdphoto" Target="../media/hdphoto5.wdp"/><Relationship Id="rId10" Type="http://schemas.openxmlformats.org/officeDocument/2006/relationships/image" Target="../media/image14.png"/><Relationship Id="rId19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4.wdp"/><Relationship Id="rId1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12" Type="http://schemas.openxmlformats.org/officeDocument/2006/relationships/image" Target="../media/image15.png"/><Relationship Id="rId17" Type="http://schemas.microsoft.com/office/2007/relationships/hdphoto" Target="../media/hdphoto6.wdp"/><Relationship Id="rId2" Type="http://schemas.openxmlformats.org/officeDocument/2006/relationships/image" Target="../media/image1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3.wdp"/><Relationship Id="rId5" Type="http://schemas.openxmlformats.org/officeDocument/2006/relationships/image" Target="../media/image22.png"/><Relationship Id="rId15" Type="http://schemas.microsoft.com/office/2007/relationships/hdphoto" Target="../media/hdphoto5.wdp"/><Relationship Id="rId10" Type="http://schemas.openxmlformats.org/officeDocument/2006/relationships/image" Target="../media/image14.png"/><Relationship Id="rId19" Type="http://schemas.microsoft.com/office/2007/relationships/hdphoto" Target="../media/hdphoto7.wdp"/><Relationship Id="rId4" Type="http://schemas.openxmlformats.org/officeDocument/2006/relationships/image" Target="../media/image21.png"/><Relationship Id="rId9" Type="http://schemas.microsoft.com/office/2007/relationships/hdphoto" Target="../media/hdphoto2.wdp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323625" y="892768"/>
            <a:ext cx="8926490" cy="5400000"/>
            <a:chOff x="140533" y="807658"/>
            <a:chExt cx="8803250" cy="541264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5867" y="820304"/>
              <a:ext cx="4427504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16278" y="807658"/>
              <a:ext cx="4427504" cy="27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0533" y="3495012"/>
              <a:ext cx="4427504" cy="270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16279" y="3520304"/>
              <a:ext cx="4427504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30714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N-Polygon (N)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74452" y="729000"/>
            <a:ext cx="9057250" cy="5400000"/>
            <a:chOff x="1663793" y="729000"/>
            <a:chExt cx="8943468" cy="540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7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7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70000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B023D1-8CEB-46C2-E7F6-C4C6C3112A58}"/>
              </a:ext>
            </a:extLst>
          </p:cNvPr>
          <p:cNvGrpSpPr/>
          <p:nvPr/>
        </p:nvGrpSpPr>
        <p:grpSpPr>
          <a:xfrm>
            <a:off x="9217003" y="0"/>
            <a:ext cx="2974997" cy="6857999"/>
            <a:chOff x="9217003" y="0"/>
            <a:chExt cx="2974997" cy="68579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A0DEE-F768-7A6B-524D-FC3E554F8BB0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11" name="그림 10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7C4B02B8-4221-51A9-E6E5-1425975F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5" name="그림 1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376CDAF3-A4AD-D4AC-E517-B42458AB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9" name="그림 18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F918636A-FE52-8B23-B4BA-C29845202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2" name="그림 21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62284A9-09C6-A10D-FC8B-6F92F6A39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1555167-FC3D-CB4B-291D-C977FEAC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620DC-854A-C50B-1D0F-545599CD6CC8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9345EC-6E16-13DD-1933-09AA698F359B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9FC661-2FE4-FB37-5644-973033CBBEC5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8EE597-555B-99BB-AA77-F22B63929AC8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6FAA49-EBB9-49F9-2E49-89BC7EBC50D1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778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7577074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N-Polygon (N) – Force per N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91654" y="729000"/>
            <a:ext cx="9057250" cy="5399999"/>
            <a:chOff x="1663793" y="729000"/>
            <a:chExt cx="8943468" cy="53999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69999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6999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6999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69999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2B023D1-8CEB-46C2-E7F6-C4C6C3112A58}"/>
              </a:ext>
            </a:extLst>
          </p:cNvPr>
          <p:cNvGrpSpPr/>
          <p:nvPr/>
        </p:nvGrpSpPr>
        <p:grpSpPr>
          <a:xfrm>
            <a:off x="9217003" y="0"/>
            <a:ext cx="2974997" cy="6857999"/>
            <a:chOff x="9217003" y="0"/>
            <a:chExt cx="2974997" cy="68579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A0DEE-F768-7A6B-524D-FC3E554F8BB0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11" name="그림 10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7C4B02B8-4221-51A9-E6E5-1425975FA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5" name="그림 1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376CDAF3-A4AD-D4AC-E517-B42458AB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19" name="그림 18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F918636A-FE52-8B23-B4BA-C29845202C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2" name="그림 21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62284A9-09C6-A10D-FC8B-6F92F6A39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61555167-FC3D-CB4B-291D-C977FEAC2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B620DC-854A-C50B-1D0F-545599CD6CC8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9345EC-6E16-13DD-1933-09AA698F359B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6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E9FC661-2FE4-FB37-5644-973033CBBEC5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8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8EE597-555B-99BB-AA77-F22B63929AC8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A6FAA49-EBB9-49F9-2E49-89BC7EBC50D1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N = 12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18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49" y="747162"/>
            <a:ext cx="8935424" cy="536367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FD21E3C-6AAB-F879-EFB1-58FA295876E6}"/>
              </a:ext>
            </a:extLst>
          </p:cNvPr>
          <p:cNvGrpSpPr/>
          <p:nvPr/>
        </p:nvGrpSpPr>
        <p:grpSpPr>
          <a:xfrm>
            <a:off x="8930470" y="11000"/>
            <a:ext cx="3077499" cy="6836001"/>
            <a:chOff x="9318454" y="21999"/>
            <a:chExt cx="3077499" cy="683600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05BB0870-1C7A-FF05-3B34-26A4E3F81B19}"/>
                </a:ext>
              </a:extLst>
            </p:cNvPr>
            <p:cNvGrpSpPr/>
            <p:nvPr/>
          </p:nvGrpSpPr>
          <p:grpSpPr>
            <a:xfrm>
              <a:off x="9318454" y="21999"/>
              <a:ext cx="3077499" cy="6836001"/>
              <a:chOff x="9114501" y="21999"/>
              <a:chExt cx="3077499" cy="6836001"/>
            </a:xfrm>
          </p:grpSpPr>
          <p:pic>
            <p:nvPicPr>
              <p:cNvPr id="13" name="그림 12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37DB265D-4CEA-88F2-4ED3-A076D5AB8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99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4" name="그림 13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84EDDB3E-5E4C-A66D-15D5-48B129547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1087495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5" name="그림 14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4BC17295-2D7E-3B99-F385-69B2C937F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1" y="21901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753F81FA-8C6F-AAF2-D919-7471627E0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3" y="3272901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7" name="그림 16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68A76CAA-A1B5-D782-96E0-2754A490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4363867"/>
                <a:ext cx="3077496" cy="1403166"/>
              </a:xfrm>
              <a:prstGeom prst="rect">
                <a:avLst/>
              </a:prstGeom>
            </p:spPr>
          </p:pic>
          <p:pic>
            <p:nvPicPr>
              <p:cNvPr id="18" name="그림 17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D0409F29-2DB5-8182-7052-4ED9450C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4504" y="5454834"/>
                <a:ext cx="3077496" cy="1403166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A8CE7D-AEAD-723E-1C62-87C6FB530377}"/>
                </a:ext>
              </a:extLst>
            </p:cNvPr>
            <p:cNvSpPr txBox="1"/>
            <p:nvPr/>
          </p:nvSpPr>
          <p:spPr>
            <a:xfrm>
              <a:off x="9318455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D326D-78B3-E8CC-4ED6-70B7DEFB3EC4}"/>
                </a:ext>
              </a:extLst>
            </p:cNvPr>
            <p:cNvSpPr txBox="1"/>
            <p:nvPr/>
          </p:nvSpPr>
          <p:spPr>
            <a:xfrm>
              <a:off x="9318455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3D7E77-877B-1C6A-01C5-43B680492982}"/>
                </a:ext>
              </a:extLst>
            </p:cNvPr>
            <p:cNvSpPr txBox="1"/>
            <p:nvPr/>
          </p:nvSpPr>
          <p:spPr>
            <a:xfrm>
              <a:off x="9318455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BD683F-1DE8-D47A-BD9B-8D98005D450E}"/>
                </a:ext>
              </a:extLst>
            </p:cNvPr>
            <p:cNvSpPr txBox="1"/>
            <p:nvPr/>
          </p:nvSpPr>
          <p:spPr>
            <a:xfrm>
              <a:off x="9318455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923E76F-BA35-73E8-36B8-BDBEA8768A93}"/>
                </a:ext>
              </a:extLst>
            </p:cNvPr>
            <p:cNvSpPr txBox="1"/>
            <p:nvPr/>
          </p:nvSpPr>
          <p:spPr>
            <a:xfrm>
              <a:off x="9318455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38658-866B-5F41-47A9-4F55DC11B4B1}"/>
                </a:ext>
              </a:extLst>
            </p:cNvPr>
            <p:cNvSpPr txBox="1"/>
            <p:nvPr/>
          </p:nvSpPr>
          <p:spPr>
            <a:xfrm>
              <a:off x="9318455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33mm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065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FAD8DFE-BB6E-3174-A120-6393D0053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67" y="16886"/>
            <a:ext cx="10457266" cy="536622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51B761-30B7-1F96-6144-39DFD2A64F07}"/>
              </a:ext>
            </a:extLst>
          </p:cNvPr>
          <p:cNvGrpSpPr/>
          <p:nvPr/>
        </p:nvGrpSpPr>
        <p:grpSpPr>
          <a:xfrm>
            <a:off x="666776" y="5542374"/>
            <a:ext cx="10858448" cy="1176626"/>
            <a:chOff x="755166" y="5893271"/>
            <a:chExt cx="10858448" cy="11766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1F34033-9C19-2953-46A6-A3B57438B366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56807D5-79C7-5DC5-9AF5-168AD2610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443CCAF-CCA3-F7C4-71FA-0E30906A0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204F6165-7C95-7762-1E1E-7476BA285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E2836D5-44F7-3072-B31B-F94FA37F9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AB55D79A-364F-E949-FCE3-ACE76F3E63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3CBB4990-7278-AE44-BAB4-483C3F0D8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F319D0B-673D-081E-0131-A62E4CDFA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8C7F52-C9F0-3029-F798-EA144DE84C15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866A47-5F54-3B4F-7FDF-379BCB77F415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11DCB1-C3F0-783D-8D1C-D39798D8A0D4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058E1-CCFB-B1E8-D638-303183B2E7DE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D646-F10C-7B57-50DB-869FCF9798F2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CCA13E-63FC-E905-4DE8-9887A5F7818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3276F6B-BCDA-3D71-15EC-235EBBDB6B48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55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206E3A1-93B5-E586-4332-DB448B31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815" y="769909"/>
            <a:ext cx="9000000" cy="531818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9CA3B7B-B903-4E7D-A6F6-26BE9B386E56}"/>
              </a:ext>
            </a:extLst>
          </p:cNvPr>
          <p:cNvGrpSpPr/>
          <p:nvPr/>
        </p:nvGrpSpPr>
        <p:grpSpPr>
          <a:xfrm>
            <a:off x="8427921" y="77239"/>
            <a:ext cx="2557418" cy="6703521"/>
            <a:chOff x="8450924" y="77239"/>
            <a:chExt cx="2557418" cy="670352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8DC0028-3B28-EA6E-63E9-6B796DDA0840}"/>
                </a:ext>
              </a:extLst>
            </p:cNvPr>
            <p:cNvGrpSpPr/>
            <p:nvPr/>
          </p:nvGrpSpPr>
          <p:grpSpPr>
            <a:xfrm>
              <a:off x="8450924" y="77239"/>
              <a:ext cx="2557418" cy="6703521"/>
              <a:chOff x="8450924" y="77239"/>
              <a:chExt cx="2557418" cy="6703521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00D24828-6591-91B9-A52A-B45EE647447E}"/>
                  </a:ext>
                </a:extLst>
              </p:cNvPr>
              <p:cNvGrpSpPr/>
              <p:nvPr/>
            </p:nvGrpSpPr>
            <p:grpSpPr>
              <a:xfrm>
                <a:off x="8450924" y="77239"/>
                <a:ext cx="2557418" cy="6703521"/>
                <a:chOff x="8790229" y="77239"/>
                <a:chExt cx="2557418" cy="6703521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008CAD0-3A19-4CA5-B415-6442C5585BFB}"/>
                    </a:ext>
                  </a:extLst>
                </p:cNvPr>
                <p:cNvGrpSpPr/>
                <p:nvPr/>
              </p:nvGrpSpPr>
              <p:grpSpPr>
                <a:xfrm>
                  <a:off x="8790229" y="77239"/>
                  <a:ext cx="2557418" cy="6703521"/>
                  <a:chOff x="7806818" y="218535"/>
                  <a:chExt cx="2557418" cy="6703521"/>
                </a:xfrm>
              </p:grpSpPr>
              <p:pic>
                <p:nvPicPr>
                  <p:cNvPr id="3" name="그림 2" descr="스크린샷, 대칭, 라인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53113A9D-3BBC-BE05-D644-9D565C5005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2556" b="95847" l="7979" r="72606">
                                <a14:foregroundMark x1="30186" y1="12141" x2="50133" y2="41853"/>
                                <a14:foregroundMark x1="18351" y1="6390" x2="14096" y2="36102"/>
                                <a14:foregroundMark x1="14761" y1="23003" x2="40691" y2="67732"/>
                                <a14:foregroundMark x1="40691" y1="67732" x2="43218" y2="70288"/>
                                <a14:foregroundMark x1="35904" y1="71565" x2="41888" y2="95847"/>
                                <a14:foregroundMark x1="45612" y1="40575" x2="63431" y2="42492"/>
                                <a14:foregroundMark x1="11170" y1="18211" x2="13165" y2="2556"/>
                                <a14:foregroundMark x1="7979" y1="19808" x2="9309" y2="19808"/>
                                <a14:foregroundMark x1="46277" y1="14058" x2="72606" y2="18850"/>
                                <a14:foregroundMark x1="25000" y1="68051" x2="22606" y2="63898"/>
                                <a14:foregroundMark x1="16888" y1="48243" x2="15957" y2="46326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057" r="49749" b="20572"/>
                  <a:stretch/>
                </p:blipFill>
                <p:spPr>
                  <a:xfrm>
                    <a:off x="7807861" y="218535"/>
                    <a:ext cx="2556375" cy="1202584"/>
                  </a:xfrm>
                  <a:prstGeom prst="rect">
                    <a:avLst/>
                  </a:prstGeom>
                </p:spPr>
              </p:pic>
              <p:pic>
                <p:nvPicPr>
                  <p:cNvPr id="5" name="그림 4" descr="대칭, 예술, 빛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7BFAFB3-8763-5353-5683-950D11FCB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917" b="92652" l="2660" r="91223">
                                <a14:foregroundMark x1="27793" y1="39617" x2="67952" y2="30351"/>
                                <a14:foregroundMark x1="60106" y1="82748" x2="87234" y2="10543"/>
                                <a14:foregroundMark x1="80585" y1="19169" x2="41223" y2="23003"/>
                                <a14:foregroundMark x1="18085" y1="7348" x2="26995" y2="1917"/>
                                <a14:foregroundMark x1="90027" y1="23323" x2="91356" y2="25240"/>
                                <a14:foregroundMark x1="71277" y1="92652" x2="58112" y2="92652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1928" r="49749" b="14232"/>
                  <a:stretch/>
                </p:blipFill>
                <p:spPr>
                  <a:xfrm>
                    <a:off x="7806818" y="1382499"/>
                    <a:ext cx="2556377" cy="1337914"/>
                  </a:xfrm>
                  <a:prstGeom prst="rect">
                    <a:avLst/>
                  </a:prstGeom>
                </p:spPr>
              </p:pic>
              <p:pic>
                <p:nvPicPr>
                  <p:cNvPr id="6" name="그림 5" descr="대칭, 라인, 스크린샷, 예술이(가) 표시된 사진&#10;&#10;자동 생성된 설명">
                    <a:extLst>
                      <a:ext uri="{FF2B5EF4-FFF2-40B4-BE49-F238E27FC236}">
                        <a16:creationId xmlns:a16="http://schemas.microsoft.com/office/drawing/2014/main" id="{0DE4168B-DF8D-509B-88C2-F39487F4AEC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585" b="97661" l="4800" r="96667">
                                <a14:foregroundMark x1="40133" y1="20760" x2="48267" y2="70175"/>
                                <a14:foregroundMark x1="49600" y1="35965" x2="66000" y2="79825"/>
                                <a14:foregroundMark x1="66000" y1="79825" x2="69333" y2="81287"/>
                                <a14:foregroundMark x1="71867" y1="34795" x2="56267" y2="58480"/>
                                <a14:foregroundMark x1="43067" y1="89766" x2="29200" y2="35965"/>
                                <a14:foregroundMark x1="25467" y1="53801" x2="18933" y2="32749"/>
                                <a14:foregroundMark x1="18000" y1="41520" x2="14400" y2="23977"/>
                                <a14:foregroundMark x1="12133" y1="20760" x2="34400" y2="14327"/>
                                <a14:foregroundMark x1="15867" y1="15497" x2="16133" y2="585"/>
                                <a14:foregroundMark x1="33600" y1="74269" x2="32933" y2="97953"/>
                                <a14:foregroundMark x1="70800" y1="35673" x2="79867" y2="11404"/>
                                <a14:foregroundMark x1="82267" y1="40643" x2="90400" y2="19591"/>
                                <a14:foregroundMark x1="91200" y1="25731" x2="96667" y2="19591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996" r="49670" b="16322"/>
                  <a:stretch/>
                </p:blipFill>
                <p:spPr>
                  <a:xfrm>
                    <a:off x="7808902" y="2681793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7" name="그림 6" descr="대칭, 라인, 예술, 램프이(가) 표시된 사진&#10;&#10;자동 생성된 설명">
                    <a:extLst>
                      <a:ext uri="{FF2B5EF4-FFF2-40B4-BE49-F238E27FC236}">
                        <a16:creationId xmlns:a16="http://schemas.microsoft.com/office/drawing/2014/main" id="{A8FA53B3-712C-85C9-FEC7-35BA4FE57F7A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9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0" b="93694" l="4914" r="71979">
                                <a14:foregroundMark x1="11288" y1="30931" x2="25100" y2="300"/>
                                <a14:foregroundMark x1="25100" y1="300" x2="43161" y2="12913"/>
                                <a14:foregroundMark x1="37981" y1="52553" x2="57105" y2="30631"/>
                                <a14:foregroundMark x1="57105" y1="30631" x2="71979" y2="28228"/>
                                <a14:foregroundMark x1="34661" y1="64865" x2="46082" y2="93694"/>
                                <a14:foregroundMark x1="32271" y1="78979" x2="30943" y2="9039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8559" r="49832" b="16769"/>
                  <a:stretch/>
                </p:blipFill>
                <p:spPr>
                  <a:xfrm>
                    <a:off x="7808555" y="4082341"/>
                    <a:ext cx="2554987" cy="1439168"/>
                  </a:xfrm>
                  <a:prstGeom prst="rect">
                    <a:avLst/>
                  </a:prstGeom>
                </p:spPr>
              </p:pic>
              <p:pic>
                <p:nvPicPr>
                  <p:cNvPr id="8" name="그림 7" descr="예술, 대칭, 직사각형, 스크린샷이(가) 표시된 사진&#10;&#10;자동 생성된 설명">
                    <a:extLst>
                      <a:ext uri="{FF2B5EF4-FFF2-40B4-BE49-F238E27FC236}">
                        <a16:creationId xmlns:a16="http://schemas.microsoft.com/office/drawing/2014/main" id="{1BB9A029-3D99-D9B9-45BE-F23E9690EF48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11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4000" b="98286" l="4927" r="70972">
                                <a14:foregroundMark x1="12650" y1="31143" x2="29161" y2="4286"/>
                                <a14:foregroundMark x1="29161" y1="4286" x2="30360" y2="4000"/>
                                <a14:foregroundMark x1="31025" y1="45143" x2="46338" y2="4286"/>
                                <a14:foregroundMark x1="29561" y1="65429" x2="41145" y2="98571"/>
                                <a14:foregroundMark x1="38615" y1="47143" x2="52597" y2="24000"/>
                                <a14:foregroundMark x1="52597" y1="24000" x2="70972" y2="9714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46" r="49749" b="18224"/>
                  <a:stretch/>
                </p:blipFill>
                <p:spPr>
                  <a:xfrm>
                    <a:off x="7808208" y="5482888"/>
                    <a:ext cx="2554987" cy="143916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CC30098E-49FA-B28E-8D88-DC94507F41AD}"/>
                    </a:ext>
                  </a:extLst>
                </p:cNvPr>
                <p:cNvGrpSpPr/>
                <p:nvPr/>
              </p:nvGrpSpPr>
              <p:grpSpPr>
                <a:xfrm>
                  <a:off x="9069010" y="821673"/>
                  <a:ext cx="896399" cy="5942889"/>
                  <a:chOff x="8999999" y="878130"/>
                  <a:chExt cx="896399" cy="5942889"/>
                </a:xfrm>
              </p:grpSpPr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C422D7E0-0ED1-8633-2050-60457E0F6C0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878130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0.5mm</a:t>
                    </a:r>
                    <a:endParaRPr lang="ko-KR" altLang="en-US" dirty="0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A52C220-7F12-FCE0-564A-35CC440D99D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224874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0.6mm</a:t>
                    </a:r>
                    <a:endParaRPr lang="ko-KR" altLang="en-US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A1996B9-BE61-29DA-B6C6-9096B93CFC5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364972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0.7mm</a:t>
                    </a:r>
                    <a:endParaRPr lang="ko-KR" altLang="en-US" dirty="0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DB137899-9BBA-113C-A3E3-088376258776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5050708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0.8mm</a:t>
                    </a:r>
                    <a:endParaRPr lang="ko-KR" altLang="en-US" dirty="0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BA0F7445-ED9D-F124-ABFE-52477850627F}"/>
                      </a:ext>
                    </a:extLst>
                  </p:cNvPr>
                  <p:cNvSpPr txBox="1"/>
                  <p:nvPr/>
                </p:nvSpPr>
                <p:spPr>
                  <a:xfrm>
                    <a:off x="8999999" y="6451687"/>
                    <a:ext cx="896399" cy="369332"/>
                  </a:xfrm>
                  <a:prstGeom prst="rect">
                    <a:avLst/>
                  </a:prstGeom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dirty="0"/>
                      <a:t>0.9mm</a:t>
                    </a:r>
                    <a:endParaRPr lang="ko-KR" altLang="en-US" dirty="0"/>
                  </a:p>
                </p:txBody>
              </p:sp>
            </p:grpSp>
          </p:grp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89963C44-AD3C-7D1E-5657-61C3D06729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6142" y="766981"/>
                <a:ext cx="61346" cy="6246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FD088F6-AAFB-FCBD-F5A8-48ABD8C795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62885" y="1989382"/>
                <a:ext cx="67860" cy="69749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7E34976-DB2A-5DD1-20FD-41B9C50CA4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2611" y="3304279"/>
                <a:ext cx="79082" cy="86172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05995ABA-39E7-E40A-1059-059310D7E4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7313" y="4626868"/>
                <a:ext cx="103286" cy="94084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DEC064CB-E50B-54FA-C9B1-383E00317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0921" y="5958273"/>
                <a:ext cx="128077" cy="114610"/>
              </a:xfrm>
              <a:prstGeom prst="line">
                <a:avLst/>
              </a:prstGeom>
              <a:ln w="6985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7D82336-E5EA-6A5A-C905-D596F0B577DD}"/>
                </a:ext>
              </a:extLst>
            </p:cNvPr>
            <p:cNvSpPr txBox="1"/>
            <p:nvPr/>
          </p:nvSpPr>
          <p:spPr>
            <a:xfrm>
              <a:off x="8725694" y="349256"/>
              <a:ext cx="379562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3">
                      <a:lumMod val="75000"/>
                    </a:schemeClr>
                  </a:solidFill>
                </a:rPr>
                <a:t>T</a:t>
              </a:r>
              <a:endParaRPr lang="ko-KR" altLang="en-US" sz="28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047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A3E102-EFB5-6B01-2B3F-EFFCC996D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349" y="747162"/>
            <a:ext cx="8935424" cy="53636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F4BD14-7A00-5496-1C28-13F16ED6B56F}"/>
              </a:ext>
            </a:extLst>
          </p:cNvPr>
          <p:cNvGrpSpPr/>
          <p:nvPr/>
        </p:nvGrpSpPr>
        <p:grpSpPr>
          <a:xfrm>
            <a:off x="8883448" y="1"/>
            <a:ext cx="2974997" cy="6857999"/>
            <a:chOff x="9217003" y="0"/>
            <a:chExt cx="2974997" cy="685799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AE2B665-BEDC-DD0D-437D-38D52FDBCEF4}"/>
                </a:ext>
              </a:extLst>
            </p:cNvPr>
            <p:cNvGrpSpPr/>
            <p:nvPr/>
          </p:nvGrpSpPr>
          <p:grpSpPr>
            <a:xfrm>
              <a:off x="9217003" y="0"/>
              <a:ext cx="2974997" cy="6857999"/>
              <a:chOff x="9217003" y="0"/>
              <a:chExt cx="2974997" cy="6857999"/>
            </a:xfrm>
          </p:grpSpPr>
          <p:pic>
            <p:nvPicPr>
              <p:cNvPr id="22" name="그림 21" descr="블랙, 흑백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F1FB9052-D78B-094B-ADE5-775317C15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0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5" name="그림 24" descr="블랙, 흑백, 디자인이(가) 표시된 사진&#10;&#10;자동 생성된 설명">
                <a:extLst>
                  <a:ext uri="{FF2B5EF4-FFF2-40B4-BE49-F238E27FC236}">
                    <a16:creationId xmlns:a16="http://schemas.microsoft.com/office/drawing/2014/main" id="{2B2E7C18-4C48-C778-4856-65FF2877C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1331901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6" name="그림 25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2468F1A7-D3B6-4943-7FCA-5554B9492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2663802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7" name="그림 26" descr="블랙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E4C020D-1A3A-A11E-91D3-0D4D41C4B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003" y="3995703"/>
                <a:ext cx="2974997" cy="1530397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A4DE5FCD-CBBF-1827-52E2-79121FE6E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217003" y="5327603"/>
                <a:ext cx="2974997" cy="1530396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8CE2C0-1DC2-FC7C-CD1A-4AAAF8C97900}"/>
                </a:ext>
              </a:extLst>
            </p:cNvPr>
            <p:cNvSpPr txBox="1"/>
            <p:nvPr/>
          </p:nvSpPr>
          <p:spPr>
            <a:xfrm>
              <a:off x="9385539" y="585392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4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C0D445-827C-00D5-1FA9-6303FCF78507}"/>
                </a:ext>
              </a:extLst>
            </p:cNvPr>
            <p:cNvSpPr txBox="1"/>
            <p:nvPr/>
          </p:nvSpPr>
          <p:spPr>
            <a:xfrm>
              <a:off x="9385539" y="1925128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6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13DD2C-3D86-40A3-999E-F45D6BDD46D6}"/>
                </a:ext>
              </a:extLst>
            </p:cNvPr>
            <p:cNvSpPr txBox="1"/>
            <p:nvPr/>
          </p:nvSpPr>
          <p:spPr>
            <a:xfrm>
              <a:off x="9385539" y="3264864"/>
              <a:ext cx="914400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8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10EDE8-D9F2-CA57-AF3B-3DF39BD80C94}"/>
                </a:ext>
              </a:extLst>
            </p:cNvPr>
            <p:cNvSpPr txBox="1"/>
            <p:nvPr/>
          </p:nvSpPr>
          <p:spPr>
            <a:xfrm>
              <a:off x="9385539" y="4604600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10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F38D9-3EF9-FA33-AAD0-1F6F39A60412}"/>
                </a:ext>
              </a:extLst>
            </p:cNvPr>
            <p:cNvSpPr txBox="1"/>
            <p:nvPr/>
          </p:nvSpPr>
          <p:spPr>
            <a:xfrm>
              <a:off x="9385539" y="5944334"/>
              <a:ext cx="100641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 = 12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490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1269624" y="524634"/>
            <a:ext cx="9661271" cy="5298231"/>
            <a:chOff x="1269624" y="544298"/>
            <a:chExt cx="9661271" cy="52982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69624" y="556487"/>
              <a:ext cx="4470568" cy="268234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7318" y="3159959"/>
              <a:ext cx="4470950" cy="26825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59945" y="3159959"/>
              <a:ext cx="4470950" cy="268257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29455" y="544298"/>
              <a:ext cx="4469108" cy="2681465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C435DC-31DC-8450-EF47-C944D94A9128}"/>
              </a:ext>
            </a:extLst>
          </p:cNvPr>
          <p:cNvGrpSpPr/>
          <p:nvPr/>
        </p:nvGrpSpPr>
        <p:grpSpPr>
          <a:xfrm>
            <a:off x="666776" y="5732864"/>
            <a:ext cx="10858448" cy="1176626"/>
            <a:chOff x="755166" y="5893271"/>
            <a:chExt cx="10858448" cy="11766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AB330CF3-D8F7-6FE8-8958-7319F12BBBB9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14" name="그림 1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016E092-00F0-072F-AB04-7D16BF0D2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5" name="그림 1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40CAA71E-57A2-F2B5-A822-91A82B3F5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6" name="그림 1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0D637F4B-9C2F-AD4F-05D5-DD35906D4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7" name="그림 1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8D6B2E02-E272-6CCD-0996-8F02FEEAB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66A4592F-579A-31ED-3EB7-0FD43E724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E3BAF4D0-C685-9D97-F29C-01C25B777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D634965-EDAD-871F-B4AF-6C3606C6E6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914858-E50C-F065-3B62-ABC46E70016A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EC0F46-E7AC-B239-A090-2C237E79A98C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E70D0E-B14C-C0D6-BE4B-0616D3731625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CBFF0D-DAE8-2EB1-720F-8544F520DAA7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C50CBF-6A24-A724-2C2C-C234E857A3FA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452056-2786-0489-84A9-EEF46851E00C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74412E-4D4A-6978-4397-31705E298C6F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1359329" y="665861"/>
            <a:ext cx="9473341" cy="5226009"/>
            <a:chOff x="1785829" y="729000"/>
            <a:chExt cx="8360553" cy="540000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02937" y="749689"/>
              <a:ext cx="3843444" cy="2700001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2938" y="729000"/>
              <a:ext cx="3843444" cy="270000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85829" y="3429001"/>
              <a:ext cx="3843444" cy="27000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2938" y="3428999"/>
              <a:ext cx="3843444" cy="27000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8AAC2C2-95B2-60B0-9003-1089EA7D9A12}"/>
              </a:ext>
            </a:extLst>
          </p:cNvPr>
          <p:cNvGrpSpPr/>
          <p:nvPr/>
        </p:nvGrpSpPr>
        <p:grpSpPr>
          <a:xfrm>
            <a:off x="657083" y="5760910"/>
            <a:ext cx="10858448" cy="1176626"/>
            <a:chOff x="755166" y="5893271"/>
            <a:chExt cx="10858448" cy="117662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944D0FF-5A06-BCCF-8B94-BE20EC87BFFB}"/>
                </a:ext>
              </a:extLst>
            </p:cNvPr>
            <p:cNvGrpSpPr/>
            <p:nvPr/>
          </p:nvGrpSpPr>
          <p:grpSpPr>
            <a:xfrm>
              <a:off x="755166" y="5893271"/>
              <a:ext cx="10858448" cy="1116273"/>
              <a:chOff x="751207" y="3684387"/>
              <a:chExt cx="10858448" cy="1116273"/>
            </a:xfrm>
          </p:grpSpPr>
          <p:pic>
            <p:nvPicPr>
              <p:cNvPr id="34" name="그림 33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B1571C6-721E-4C49-9DA7-9BBE58AF4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7912" y="3684388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CA35739F-C899-D4E1-2ED3-ED70A7DD2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9255" y="368438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007D2A93-F9F9-8C26-27F3-932AC9626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5230" y="371938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56CB7E22-CA61-699B-D266-0DF8FE9BE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571" y="371491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234882B-C9FC-2B3C-24F7-07362460BC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07" y="3857499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9" name="그림 38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BE9844FF-6988-68EE-B901-02D8C1A53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48" y="3809913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40" name="그림 39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4364324E-0A15-D8FC-55B1-01A9BF9DA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889" y="376232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B84BC0-7E55-05B0-3F58-85373AAAA9FE}"/>
                </a:ext>
              </a:extLst>
            </p:cNvPr>
            <p:cNvSpPr txBox="1"/>
            <p:nvPr/>
          </p:nvSpPr>
          <p:spPr>
            <a:xfrm>
              <a:off x="1421438" y="6700565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9mm</a:t>
              </a:r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90C888-21DE-508E-9538-58BE9780C80C}"/>
                </a:ext>
              </a:extLst>
            </p:cNvPr>
            <p:cNvSpPr txBox="1"/>
            <p:nvPr/>
          </p:nvSpPr>
          <p:spPr>
            <a:xfrm>
              <a:off x="2774137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12mm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273AA0-1225-15BB-FAB1-D6763EC1B78D}"/>
                </a:ext>
              </a:extLst>
            </p:cNvPr>
            <p:cNvSpPr txBox="1"/>
            <p:nvPr/>
          </p:nvSpPr>
          <p:spPr>
            <a:xfrm>
              <a:off x="4253473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15mm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42EF8E-23C0-0120-B646-7917A210D6FC}"/>
                </a:ext>
              </a:extLst>
            </p:cNvPr>
            <p:cNvSpPr txBox="1"/>
            <p:nvPr/>
          </p:nvSpPr>
          <p:spPr>
            <a:xfrm>
              <a:off x="5732809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18mm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3FA1CF-F729-1775-26AF-4268276609D9}"/>
                </a:ext>
              </a:extLst>
            </p:cNvPr>
            <p:cNvSpPr txBox="1"/>
            <p:nvPr/>
          </p:nvSpPr>
          <p:spPr>
            <a:xfrm>
              <a:off x="7212145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21mm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25A454-4F60-2787-0C92-D55B04E7B89F}"/>
                </a:ext>
              </a:extLst>
            </p:cNvPr>
            <p:cNvSpPr txBox="1"/>
            <p:nvPr/>
          </p:nvSpPr>
          <p:spPr>
            <a:xfrm>
              <a:off x="8691481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24mm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2CBE24-798E-7D83-7225-68F1921627CE}"/>
                </a:ext>
              </a:extLst>
            </p:cNvPr>
            <p:cNvSpPr txBox="1"/>
            <p:nvPr/>
          </p:nvSpPr>
          <p:spPr>
            <a:xfrm>
              <a:off x="10170818" y="6700565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27mm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74452" y="729000"/>
            <a:ext cx="9057250" cy="5400000"/>
            <a:chOff x="1663793" y="729000"/>
            <a:chExt cx="8943468" cy="5400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729000"/>
              <a:ext cx="4443468" cy="270000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729000"/>
              <a:ext cx="4443468" cy="2700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3793" y="3429000"/>
              <a:ext cx="4443468" cy="2700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63793" y="3429000"/>
              <a:ext cx="4443468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04285" y="897010"/>
            <a:ext cx="8908125" cy="5376180"/>
            <a:chOff x="146591" y="944128"/>
            <a:chExt cx="8908125" cy="532916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591" y="944128"/>
              <a:ext cx="4500000" cy="267638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54716" y="944128"/>
              <a:ext cx="4500000" cy="267638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6591" y="3596906"/>
              <a:ext cx="4500000" cy="26763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9358" y="3596906"/>
              <a:ext cx="4500000" cy="267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399999"/>
            <a:chOff x="907776" y="242785"/>
            <a:chExt cx="8940000" cy="536399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7776" y="242785"/>
              <a:ext cx="4470000" cy="268199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77776" y="2924785"/>
              <a:ext cx="4469999" cy="26819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7776" y="242785"/>
              <a:ext cx="4470000" cy="268199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7776" y="2924785"/>
              <a:ext cx="4470000" cy="268199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368</Words>
  <Application>Microsoft Office PowerPoint</Application>
  <PresentationFormat>와이드스크린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민서 오</cp:lastModifiedBy>
  <cp:revision>9</cp:revision>
  <dcterms:created xsi:type="dcterms:W3CDTF">2024-07-26T05:45:24Z</dcterms:created>
  <dcterms:modified xsi:type="dcterms:W3CDTF">2024-09-02T07:08:54Z</dcterms:modified>
  <cp:version/>
</cp:coreProperties>
</file>